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World War I begins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calend.ru/img/content_events/i5/50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6096000" cy="4572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944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/>
              <a:t>The Great Fire of London</a:t>
            </a:r>
            <a:endParaRPr lang="ru-RU" sz="5400" b="1" dirty="0"/>
          </a:p>
        </p:txBody>
      </p:sp>
      <p:pic>
        <p:nvPicPr>
          <p:cNvPr id="14338" name="Picture 2" descr="http://tomreeder.files.wordpress.com/2010/11/great-fire-of-lond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149049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30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The start of the French Revolution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15362" name="Picture 2" descr="http://upload.wikimedia.org/wikipedia/commons/thumb/4/4e/Prise_de_la_Bastille.jpg/220px-Prise_de_la_Bastil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867400" cy="440055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/>
              <a:t>The first man lands on the moon</a:t>
            </a:r>
            <a:endParaRPr lang="ru-RU" sz="4400" b="1" dirty="0"/>
          </a:p>
        </p:txBody>
      </p:sp>
      <p:pic>
        <p:nvPicPr>
          <p:cNvPr id="16386" name="Picture 2" descr="http://thetruthpeddler.files.wordpress.com/2010/11/astronaut_buzz_aldr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0"/>
            <a:ext cx="4387969" cy="48006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Columbus discovers America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17410" name="Picture 2" descr="http://vino.blogautore.espresso.repubblica.it/files/2010/03/nuovi-orizzon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477000" cy="44958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13</cp:revision>
  <dcterms:modified xsi:type="dcterms:W3CDTF">2013-03-11T16:40:15Z</dcterms:modified>
</cp:coreProperties>
</file>